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7" r:id="rId3"/>
    <p:sldId id="270" r:id="rId4"/>
    <p:sldId id="272" r:id="rId5"/>
    <p:sldId id="268" r:id="rId6"/>
    <p:sldId id="266" r:id="rId7"/>
    <p:sldId id="276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984776" cy="1584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Мы хотим подарить Самаре </a:t>
            </a:r>
            <a:br>
              <a:rPr lang="ru-RU" sz="3200" dirty="0" smtClean="0"/>
            </a:br>
            <a:r>
              <a:rPr lang="ru-RU" sz="3200" dirty="0" smtClean="0"/>
              <a:t>яркие и креативные урны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852936"/>
            <a:ext cx="6408712" cy="3168352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ru-RU" altLang="ru-RU" sz="2800" dirty="0"/>
              <a:t>Наш подарок любимому </a:t>
            </a:r>
            <a:r>
              <a:rPr lang="ru-RU" altLang="ru-RU" sz="2800" dirty="0" smtClean="0"/>
              <a:t>городу:</a:t>
            </a:r>
          </a:p>
          <a:p>
            <a:pPr marL="285750" indent="-285750"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/>
              <a:t>улучшит </a:t>
            </a:r>
            <a:r>
              <a:rPr lang="ru-RU" sz="2000" dirty="0"/>
              <a:t>жизнь населения за счет того, что улучшится качество окружающей </a:t>
            </a:r>
            <a:r>
              <a:rPr lang="ru-RU" sz="2000" dirty="0" smtClean="0"/>
              <a:t>среды,</a:t>
            </a:r>
            <a:endParaRPr lang="ru-RU" sz="2000" dirty="0"/>
          </a:p>
          <a:p>
            <a:pPr marL="285750" indent="-285750"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/>
              <a:t>повысит </a:t>
            </a:r>
            <a:r>
              <a:rPr lang="ru-RU" sz="2000" dirty="0"/>
              <a:t>уровень экологической культуры жителей нашего города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88640"/>
            <a:ext cx="64059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Экологический проект</a:t>
            </a:r>
          </a:p>
          <a:p>
            <a:pPr algn="ctr"/>
            <a:r>
              <a:rPr lang="ru-RU" sz="3200" b="1" i="1" dirty="0" smtClean="0"/>
              <a:t>«Подарок любимому городу»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16379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Stim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4" y="3538890"/>
            <a:ext cx="2660854" cy="331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1417733801_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533"/>
            <a:ext cx="3787348" cy="466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787348" y="116632"/>
            <a:ext cx="48171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Яркие </a:t>
            </a:r>
            <a:r>
              <a:rPr lang="ru-RU" altLang="ru-RU" sz="2000" b="1" i="1" dirty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необычные объекты городской среды всегда привлекают к себе внимание и поднимают настроение. Урны с креативным дизайном будут мотивировать горожан выкидывать мусор в специально отведенные для этого места, а не на газоны. При этом дизайн </a:t>
            </a:r>
            <a:r>
              <a:rPr lang="ru-RU" altLang="ru-RU" sz="20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altLang="ru-RU" sz="2000" b="1" i="1" dirty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разнообразным – от превращения урн в игровые объекты </a:t>
            </a:r>
            <a:r>
              <a:rPr lang="ru-RU" altLang="ru-RU" sz="20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000" b="1" i="1" dirty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на них ироничных </a:t>
            </a:r>
            <a:r>
              <a:rPr lang="ru-RU" altLang="ru-RU" sz="20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надписей.</a:t>
            </a:r>
            <a:endParaRPr lang="ru-RU" altLang="ru-RU" sz="2000" b="1" i="1" dirty="0">
              <a:solidFill>
                <a:srgbClr val="2D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6642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i="1" cap="none" dirty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сами </a:t>
            </a: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разработаем </a:t>
            </a:r>
            <a:r>
              <a:rPr lang="ru-RU" altLang="ru-RU" sz="2000" b="1" i="1" cap="none" dirty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дизайн </a:t>
            </a: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altLang="ru-RU" sz="2000" b="1" i="1" cap="none" dirty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плакаты, </a:t>
            </a: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привлечем </a:t>
            </a:r>
            <a:r>
              <a:rPr lang="ru-RU" altLang="ru-RU" sz="2000" b="1" i="1" cap="none" dirty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младших, </a:t>
            </a: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проведем </a:t>
            </a:r>
            <a:r>
              <a:rPr lang="ru-RU" altLang="ru-RU" sz="2000" b="1" i="1" cap="none" dirty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 на самый лучший дизайн. Такие урны можно установить как в микрорайоне, так и в школе, поликлинике, социальных учреждениях и учреждениях культуры. Этот нехитрый прием позволит в игровой форме приучить жителей города (в особенности, детей) ответственно относиться к мусору, не прибегая при этом к репрессивным </a:t>
            </a: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мерам.</a:t>
            </a:r>
            <a:b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 подарок будет веселым и ярким, например </a:t>
            </a:r>
            <a:br>
              <a:rPr lang="ru-RU" altLang="ru-RU" sz="2000" b="1" i="1" cap="none" dirty="0" smtClean="0">
                <a:solidFill>
                  <a:srgbClr val="2D18A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 descr="&amp;Bcy;&amp;ocy;&amp;lcy;&amp;softcy;&amp;shcy;&amp;iecy; &amp;pcy;&amp;acy;&amp;mcy;&amp;yacy;&amp;tcy;&amp;ncy;&amp;icy;&amp;kcy;&amp;ocy;&amp;vcy; &amp;vcy; &amp;gcy;&amp;ocy;&amp;rcy;&amp;ocy;&amp;dcy;&amp;iecy; - &amp;Vcy;&amp;ocy;&amp;lcy;&amp;gcy;&amp;ocy;&amp;gcy;&amp;rcy;&amp;acy;&amp;dcy; - &amp;Vcy;&amp;ocy;&amp;lcy;&amp;gcy;&amp;ocy;&amp;gcy;&amp;rcy;&amp;acy;&amp;dcy;&amp;scy;&amp;kcy;&amp;icy;&amp;jcy; &amp;fcy;&amp;ocy;&amp;rcy;&amp;u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" y="2749542"/>
            <a:ext cx="4742477" cy="356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quot;&amp;Rcy;&amp;Ucy;&amp;Scy;&amp;Scy;&amp;Kcy;&amp;Icy;&amp;Jcy;&quot; &amp;Acy;&amp;Tcy;&amp;Tcy;&amp;Rcy;&amp;Acy;&amp;Kcy;&amp;TScy;&amp;Icy;&amp;Ocy;&amp;Ncy; &amp;Ncy;&amp;Acy; &amp;Ocy;&amp;Kcy;&amp;Rcy;&amp;Acy;&amp;Icy;&amp;Ncy;&amp;IEcy; &amp;Kcy;&amp;Icy;&amp;Tcy;&amp;Acy;&amp;YAcy; &amp;Fcy;&amp;ocy;&amp;tcy;&amp;ocy;&amp;gcy;&amp;acy;&amp;lcy;&amp;iecy;&amp;rcy;&amp;iecy;&amp;yacy; &amp;Scy;&amp;tcy;&amp;rcy;&amp;acy;&amp;ncy;&amp;acy; &amp;icy; &amp;lcy;&amp;yucy;&amp;dcy;&amp;icy; &amp;Vcy; &amp;scy;&amp;tcy;&amp;icy;&amp;lcy;&amp;iecy; &amp;vcy;&amp;iecy;&amp;tcy;&amp;rcy;&amp;acy; &amp;icy; &amp;pcy;&amp;ocy;&amp;tcy;&amp;ocy;&amp;k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06" y="3645024"/>
            <a:ext cx="4280163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244914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таким…</a:t>
            </a:r>
            <a:endParaRPr lang="ru-RU" sz="2000" b="1" i="1" dirty="0">
              <a:solidFill>
                <a:srgbClr val="2D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348880"/>
            <a:ext cx="1718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i="1" dirty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таким…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11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amp;Pcy;&amp;ocy;&amp;zcy;&amp;icy;&amp;tcy;&amp;icy;&amp;v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5" y="1484784"/>
            <a:ext cx="3818993" cy="534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amp;Acy; &amp;vcy;&amp;ocy;&amp;tcy; &amp;icy; &amp;acy;&amp;ncy;&amp;iecy;&amp;kcy;&amp;dcy;&amp;ocy;&amp;tcy; - &amp;Scy;&amp;tcy;&amp;rcy;&amp;acy;&amp;ncy;&amp;icy;&amp;tscy;&amp;acy; 82 - Bike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71" y="692696"/>
            <a:ext cx="526963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71046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таким…</a:t>
            </a:r>
            <a:endParaRPr lang="ru-RU" sz="2800" b="1" i="1" dirty="0">
              <a:solidFill>
                <a:srgbClr val="2D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920880" cy="9409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А на деревьях мы развесим пакеты для собак, которые помогут сделать прогулочное пространство более чистым и гигиеничным </a:t>
            </a:r>
            <a:endParaRPr lang="ru-RU" sz="2000" dirty="0"/>
          </a:p>
        </p:txBody>
      </p:sp>
      <p:pic>
        <p:nvPicPr>
          <p:cNvPr id="6146" name="Picture 2" descr="http://vi.ill.in.ua/m/950x0/805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3" y="1717437"/>
            <a:ext cx="7698265" cy="514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365104"/>
            <a:ext cx="8640960" cy="2417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любой город из серого и скучного можно превратить в яркий, уютный и </a:t>
            </a:r>
            <a:r>
              <a:rPr lang="ru-RU" b="1" i="1" dirty="0" err="1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экологичный</a:t>
            </a:r>
            <a:r>
              <a:rPr lang="ru-RU" b="1" i="1" dirty="0" smtClean="0">
                <a:solidFill>
                  <a:srgbClr val="2D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для этого не нужны горы денег и специальное образование, осуществить это может любой человек. Здесь больше всего важны энтузиазм, неравнодушие к своей среде обитания и, безусловно, фантазия и любовь к родному городу.</a:t>
            </a:r>
            <a:endParaRPr lang="ru-RU" b="1" i="1" dirty="0">
              <a:solidFill>
                <a:srgbClr val="2D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рина\Desktop\2bbd91_683f0c2ac01c439fb24a45b724007f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-1"/>
            <a:ext cx="5803096" cy="440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37038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513b423849dfbfb2941bf0feda71dc4e6c4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1585</TotalTime>
  <Words>247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Century Schoolbook</vt:lpstr>
      <vt:lpstr>Times New Roman</vt:lpstr>
      <vt:lpstr>Wingdings</vt:lpstr>
      <vt:lpstr>Wingdings 2</vt:lpstr>
      <vt:lpstr>Эркер</vt:lpstr>
      <vt:lpstr>Мы хотим подарить Самаре  яркие и креативные урны</vt:lpstr>
      <vt:lpstr>Презентация PowerPoint</vt:lpstr>
      <vt:lpstr>Мы сами разработаем дизайн и плакаты, привлечем более младших, проведем конкурс на самый лучший дизайн. Такие урны можно установить как в микрорайоне, так и в школе, поликлинике, социальных учреждениях и учреждениях культуры. Этот нехитрый прием позволит в игровой форме приучить жителей города (в особенности, детей) ответственно относиться к мусору, не прибегая при этом к репрессивным мерам. Наш подарок будет веселым и ярким, например  </vt:lpstr>
      <vt:lpstr>Презентация PowerPoint</vt:lpstr>
      <vt:lpstr>А на деревьях мы развесим пакеты для собак, которые помогут сделать прогулочное пространство более чистым и гигиеничным 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1</cp:lastModifiedBy>
  <cp:revision>48</cp:revision>
  <dcterms:created xsi:type="dcterms:W3CDTF">2015-01-25T18:05:18Z</dcterms:created>
  <dcterms:modified xsi:type="dcterms:W3CDTF">2018-07-07T12:57:20Z</dcterms:modified>
</cp:coreProperties>
</file>