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Правовая ответственность несовершеннолетних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69874"/>
            <a:ext cx="3312368" cy="3488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15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ответственность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Дисциплинарная</a:t>
            </a:r>
          </a:p>
          <a:p>
            <a:r>
              <a:rPr lang="ru-RU" dirty="0" smtClean="0"/>
              <a:t>Материальная  </a:t>
            </a:r>
            <a:r>
              <a:rPr lang="ru-RU" dirty="0"/>
              <a:t>или  гражданская</a:t>
            </a:r>
          </a:p>
          <a:p>
            <a:r>
              <a:rPr lang="ru-RU" dirty="0" smtClean="0"/>
              <a:t>Административная </a:t>
            </a:r>
          </a:p>
          <a:p>
            <a:r>
              <a:rPr lang="ru-RU" dirty="0" smtClean="0"/>
              <a:t>Уголовная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13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Дисциплинарная  ответственность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36192"/>
            <a:ext cx="3935288" cy="5061160"/>
          </a:xfrm>
        </p:spPr>
        <p:txBody>
          <a:bodyPr>
            <a:normAutofit/>
          </a:bodyPr>
          <a:lstStyle/>
          <a:p>
            <a:r>
              <a:rPr lang="ru-RU" dirty="0" smtClean="0"/>
              <a:t>Наступает для работающих несовершеннолетних с 16 лет за нарушение дисциплины </a:t>
            </a:r>
          </a:p>
          <a:p>
            <a:r>
              <a:rPr lang="ru-RU" dirty="0" smtClean="0"/>
              <a:t>Для учащихся с момента поступления в ОУ (школа, училище, колледж и </a:t>
            </a:r>
            <a:r>
              <a:rPr lang="ru-RU" dirty="0" err="1" smtClean="0"/>
              <a:t>др</a:t>
            </a:r>
            <a:r>
              <a:rPr lang="ru-RU" dirty="0" smtClean="0"/>
              <a:t>…) </a:t>
            </a:r>
          </a:p>
          <a:p>
            <a:pPr lvl="2"/>
            <a:r>
              <a:rPr lang="ru-RU" dirty="0" smtClean="0"/>
              <a:t>Нарушение устава ОУ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9" y="2276872"/>
            <a:ext cx="4128457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96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Материальная ответственность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До 14 лет причинённый материальный ущерб возмещают родители несовершеннолетних.</a:t>
            </a:r>
          </a:p>
          <a:p>
            <a:r>
              <a:rPr lang="ru-RU" dirty="0" smtClean="0"/>
              <a:t>На производстве возмещение ущерба с 16 лет </a:t>
            </a:r>
          </a:p>
          <a:p>
            <a:endParaRPr lang="ru-RU" dirty="0"/>
          </a:p>
          <a:p>
            <a:pPr marL="36576" indent="0" algn="r">
              <a:buNone/>
            </a:pPr>
            <a:r>
              <a:rPr lang="ru-RU" dirty="0"/>
              <a:t>с</a:t>
            </a:r>
            <a:r>
              <a:rPr lang="ru-RU" dirty="0" smtClean="0"/>
              <a:t>т. 26, 28 ГК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875806" cy="255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8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Административная ответственность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781128"/>
          </a:xfrm>
        </p:spPr>
        <p:txBody>
          <a:bodyPr/>
          <a:lstStyle/>
          <a:p>
            <a:r>
              <a:rPr lang="ru-RU" dirty="0" smtClean="0"/>
              <a:t>Применяется с 16 лет за правонарушения </a:t>
            </a:r>
          </a:p>
          <a:p>
            <a:pPr lvl="1"/>
            <a:r>
              <a:rPr lang="ru-RU" dirty="0" smtClean="0"/>
              <a:t>Штраф за </a:t>
            </a:r>
          </a:p>
          <a:p>
            <a:pPr lvl="2"/>
            <a:r>
              <a:rPr lang="ru-RU" dirty="0" smtClean="0"/>
              <a:t>курение,</a:t>
            </a:r>
          </a:p>
          <a:p>
            <a:pPr lvl="2"/>
            <a:r>
              <a:rPr lang="ru-RU" dirty="0" smtClean="0"/>
              <a:t>Распитие алкогольных напитков,</a:t>
            </a:r>
          </a:p>
          <a:p>
            <a:pPr lvl="2"/>
            <a:r>
              <a:rPr lang="ru-RU" dirty="0" smtClean="0"/>
              <a:t>Нецензурное </a:t>
            </a:r>
            <a:r>
              <a:rPr lang="ru-RU" dirty="0" err="1" smtClean="0"/>
              <a:t>высказываение</a:t>
            </a:r>
            <a:r>
              <a:rPr lang="ru-RU" dirty="0" smtClean="0"/>
              <a:t>,</a:t>
            </a:r>
          </a:p>
          <a:p>
            <a:pPr lvl="2"/>
            <a:r>
              <a:rPr lang="ru-RU" dirty="0" smtClean="0"/>
              <a:t>Хулиганство </a:t>
            </a:r>
          </a:p>
          <a:p>
            <a:pPr lvl="1"/>
            <a:r>
              <a:rPr lang="ru-RU" dirty="0" smtClean="0"/>
              <a:t>Арест до 15 суток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3657600" cy="24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6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Уголовная </a:t>
            </a:r>
            <a:r>
              <a:rPr lang="ru-RU" dirty="0" err="1" smtClean="0"/>
              <a:t>ответственость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Возникает с 16 лет за совершение общественно-опасного преступления</a:t>
            </a:r>
          </a:p>
          <a:p>
            <a:r>
              <a:rPr lang="ru-RU" dirty="0" smtClean="0"/>
              <a:t>С 14 лет за совершение особо опасных преступлений 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988840"/>
            <a:ext cx="4156107" cy="33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69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1" y="2276872"/>
            <a:ext cx="3832460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9831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6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8" name="Picture 42" descr="2808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08915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643812" cy="620713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solidFill>
                  <a:srgbClr val="006600"/>
                </a:solidFill>
              </a:rPr>
              <a:t>  </a:t>
            </a:r>
            <a:r>
              <a:rPr lang="ru-RU" altLang="ru-RU" sz="4000" dirty="0" smtClean="0">
                <a:solidFill>
                  <a:srgbClr val="006600"/>
                </a:solidFill>
              </a:rPr>
              <a:t> </a:t>
            </a:r>
            <a:r>
              <a:rPr lang="ru-RU" altLang="ru-RU" sz="4000" dirty="0">
                <a:solidFill>
                  <a:srgbClr val="006600"/>
                </a:solidFill>
              </a:rPr>
              <a:t>Знаете ли вы закон</a:t>
            </a:r>
          </a:p>
        </p:txBody>
      </p:sp>
      <p:pic>
        <p:nvPicPr>
          <p:cNvPr id="4112" name="Picture 16" descr="krasotk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44675"/>
            <a:ext cx="1858963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fdbafda1a266abce342c0fe749aecf45_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181610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%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44675"/>
            <a:ext cx="1801813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76847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684_De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1944688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clipfou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508500"/>
            <a:ext cx="18002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KSB747CAI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8002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549950" y="687169"/>
            <a:ext cx="7443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/>
              <a:t>Перед вами 8 ситуаций. Определите, какие виды юридической </a:t>
            </a:r>
          </a:p>
          <a:p>
            <a:r>
              <a:rPr lang="ru-RU" altLang="ru-RU" dirty="0"/>
              <a:t>ответственности наступают в каждой ситуации.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22263" y="3789363"/>
            <a:ext cx="1665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Ученики рисуют </a:t>
            </a:r>
          </a:p>
          <a:p>
            <a:pPr algn="ctr"/>
            <a:r>
              <a:rPr lang="ru-RU" altLang="ru-RU" sz="1400"/>
              <a:t>на парте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411413" y="3860800"/>
            <a:ext cx="2298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Появление в состоянии</a:t>
            </a:r>
          </a:p>
          <a:p>
            <a:pPr algn="ctr"/>
            <a:r>
              <a:rPr lang="ru-RU" altLang="ru-RU" sz="1400"/>
              <a:t>алк. опьянения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5003800" y="3860800"/>
            <a:ext cx="1522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Избиение </a:t>
            </a:r>
          </a:p>
          <a:p>
            <a:pPr algn="ctr"/>
            <a:r>
              <a:rPr lang="ru-RU" altLang="ru-RU" sz="1400"/>
              <a:t>одноклассника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7164388" y="3860800"/>
            <a:ext cx="1622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Кража сотового </a:t>
            </a:r>
          </a:p>
          <a:p>
            <a:pPr algn="ctr"/>
            <a:r>
              <a:rPr lang="ru-RU" altLang="ru-RU" sz="1400"/>
              <a:t>телефона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250825" y="6308725"/>
            <a:ext cx="157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/>
              <a:t>Прогул в школе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555875" y="6165850"/>
            <a:ext cx="2070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Переход дороги в</a:t>
            </a:r>
          </a:p>
          <a:p>
            <a:pPr algn="ctr"/>
            <a:r>
              <a:rPr lang="ru-RU" altLang="ru-RU" sz="1400"/>
              <a:t>неположенном месте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932363" y="6308725"/>
            <a:ext cx="1679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Мальчик разбил </a:t>
            </a:r>
          </a:p>
          <a:p>
            <a:pPr algn="ctr"/>
            <a:r>
              <a:rPr lang="ru-RU" altLang="ru-RU" sz="1400"/>
              <a:t>мячом стекло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6921500" y="6340475"/>
            <a:ext cx="2222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Нецензурная брань</a:t>
            </a:r>
          </a:p>
          <a:p>
            <a:pPr algn="ctr"/>
            <a:r>
              <a:rPr lang="ru-RU" altLang="ru-RU" sz="1400"/>
              <a:t>в общественном месте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468313" y="3357563"/>
            <a:ext cx="1490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Гражданская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2411413" y="3357563"/>
            <a:ext cx="213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Административная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5148263" y="3357563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Уголовная 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7308850" y="3357563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Уголовная 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179388" y="5876925"/>
            <a:ext cx="1963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Дисциплинарная 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2484438" y="5876925"/>
            <a:ext cx="219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Административная 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5003800" y="5876925"/>
            <a:ext cx="1490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Гражданская</a:t>
            </a:r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7007225" y="5876925"/>
            <a:ext cx="213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rgbClr val="FFFF00"/>
                </a:solidFill>
              </a:rPr>
              <a:t>Административная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334963" y="1333500"/>
            <a:ext cx="7194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</a:rPr>
              <a:t>1.Дисциплинарная, 2. Гражданская, 3. Административная, 4. Уголовная</a:t>
            </a:r>
          </a:p>
        </p:txBody>
      </p:sp>
    </p:spTree>
    <p:extLst>
      <p:ext uri="{BB962C8B-B14F-4D97-AF65-F5344CB8AC3E}">
        <p14:creationId xmlns:p14="http://schemas.microsoft.com/office/powerpoint/2010/main" val="3863702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/>
      <p:bldP spid="4131" grpId="0"/>
      <p:bldP spid="4132" grpId="0"/>
      <p:bldP spid="4133" grpId="0"/>
      <p:bldP spid="4134" grpId="0"/>
      <p:bldP spid="4135" grpId="0"/>
      <p:bldP spid="4136" grpId="0"/>
      <p:bldP spid="41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</TotalTime>
  <Words>183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Соседство</vt:lpstr>
      <vt:lpstr>Правовая ответственность несовершеннолетних</vt:lpstr>
      <vt:lpstr>Правовая ответственность </vt:lpstr>
      <vt:lpstr>Дисциплинарная  ответственность </vt:lpstr>
      <vt:lpstr>Материальная ответственность </vt:lpstr>
      <vt:lpstr>Административная ответственность </vt:lpstr>
      <vt:lpstr>Уголовная ответственость </vt:lpstr>
      <vt:lpstr>Презентация PowerPoint</vt:lpstr>
      <vt:lpstr>   Знаете ли вы закон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ответственность несовершеннолетних</dc:title>
  <dc:creator>user</dc:creator>
  <cp:lastModifiedBy>1</cp:lastModifiedBy>
  <cp:revision>5</cp:revision>
  <dcterms:created xsi:type="dcterms:W3CDTF">2014-12-17T07:10:30Z</dcterms:created>
  <dcterms:modified xsi:type="dcterms:W3CDTF">2018-07-03T10:11:40Z</dcterms:modified>
</cp:coreProperties>
</file>