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8" r:id="rId3"/>
    <p:sldId id="274" r:id="rId4"/>
    <p:sldId id="262" r:id="rId5"/>
    <p:sldId id="257" r:id="rId6"/>
    <p:sldId id="261" r:id="rId7"/>
    <p:sldId id="260" r:id="rId8"/>
    <p:sldId id="268" r:id="rId9"/>
    <p:sldId id="269" r:id="rId10"/>
    <p:sldId id="271" r:id="rId11"/>
    <p:sldId id="263" r:id="rId12"/>
    <p:sldId id="272" r:id="rId13"/>
    <p:sldId id="267" r:id="rId14"/>
    <p:sldId id="273" r:id="rId15"/>
    <p:sldId id="275" r:id="rId16"/>
    <p:sldId id="265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-14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B07E9E-243B-4C0F-AA5C-0F7E274C8927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4BC9EF-1BDA-41D9-B993-C35D17C534A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76F62E-FB15-45A7-9EA1-9670F032FB6E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Берём верхнюю половину от любой пластмассовой бутылки. Сверху лепим голову, туловище и руки из соленого теста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7A2B05-BD8E-4B20-A68E-3B0E5B4F63B1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Сушим  и оклеиваем юбку  тестом  или бумагой. Туловище  из теста  оклеиваем  тоже.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B34305-5277-42B2-89E6-6453A3C0763A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Покрываем  всю куклу белой гуашью  после высыхания. После высыхания краски, расписываем барышню.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36C5E4-F7B0-4A9A-9637-115471C7DE54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AA66-A7A1-46AA-85C5-04829259BD03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6D542-5280-4241-A67B-E393A1902D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C90A9-B385-45E4-A7DC-BED1889DD825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73ADD-85D4-4897-AED5-5F4D3A36F5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2E9E8-1818-4AC4-A4AC-E8A66092EA0C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5C4DC-9E13-430E-AAC3-CE3BF2F4EE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color1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C8C1C9"/>
              </a:clrFrom>
              <a:clrTo>
                <a:srgbClr val="C8C1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71438"/>
            <a:ext cx="87868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23D2-7FC4-4C2B-990C-CB4B4A0716B8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77D45-E071-40D6-89C8-EFF6BCCFEA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EE053-230F-4B82-850B-ECA42F5202FF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027EC-BE0B-447F-ACF2-C511C22808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74FAE-CBC2-48A3-B99E-33C07DBD3BA7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47329-8B5B-46E9-AAD7-759719C533F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C4D9-C7D7-460D-BD0B-625AB9F19D63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F954B-EAEA-48AD-951C-9D9393E78F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B5D3E-BD8B-4D0F-926A-B1D45ACA2E9E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569F5-2301-49AE-AF1D-984C393AA2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52B0-E0D1-427B-BD3B-814E63930923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B19E3-FBF2-4E22-BE12-9AE8C3B910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407E3-1522-4EE0-BE48-6184C3966F15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CBD80-21F0-44BD-B371-20325C7E2A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387A1-FD55-43FE-891F-C125BE325B5B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7E4BE-AA32-4F68-B56A-734D3AA2F8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98302-5CD4-4EAD-927C-71F6705A0398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2A680-765C-498F-81C4-C1A01E781E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87A08-68D8-4CBE-BA2B-91A453009636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A6CA5-4109-4026-9FDE-62CC88CC70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2145-81FE-4F8D-9983-A04B3CB2AC7F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6A61B-8418-4C69-8E9F-42AE8C8FF0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5C3F-1063-4671-A9ED-B9270BF2D87C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56CA1-F67C-4D67-80B4-084B42CC95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4C425-E2C3-402D-ADD6-9509576A403E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89255-CC6A-4B19-A2F5-E948322524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97508-7C04-49A5-AEEC-F0BF414A07F0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7D371-8A07-4194-8C02-FA69C54459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8E171-4526-4BE3-988A-02A12F9E43A1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B5AFC-E992-4DBB-9970-E285507CAD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95344-601B-41BC-B760-A4771F20DAD3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04ECA-7E2C-4A8E-987E-048D5953F3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7C23-14C7-47A2-ACCF-975A89DA324E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49F96-D36B-4520-BB68-A8DF1AD8CA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41FB1-4336-4236-B6A1-382CE691A531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496F6-31C3-4E86-A4DE-A71FAF43C3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976A-9E7C-4079-ADCD-1FF3132F6AA2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7C82A-1C9F-4859-804D-E000164618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2A8842-06C8-4118-8A2A-5BCD9FDD2845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2154D15-FD6B-4514-B2E7-6CB4F4A3D5D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7" descr="0_6129d_c2d0151_XL.jpe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0" y="5475288"/>
            <a:ext cx="18573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 userDrawn="1"/>
        </p:nvSpPr>
        <p:spPr>
          <a:xfrm>
            <a:off x="71406" y="71414"/>
            <a:ext cx="9001188" cy="671517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9B13A02-9FF8-42F9-968C-27ECAB220DE5}" type="datetimeFigureOut">
              <a:rPr lang="ru-RU"/>
              <a:pPr>
                <a:defRPr/>
              </a:pPr>
              <a:t>02.10.2016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095C542-1BE6-4AFA-B4D6-E261A898181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678" y="1982124"/>
            <a:ext cx="8530644" cy="265864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Autofit/>
          </a:bodyPr>
          <a:lstStyle/>
          <a:p>
            <a:pPr indent="450215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u="sng" kern="1800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Презентация:</a:t>
            </a:r>
            <a:r>
              <a:rPr lang="ru-RU" sz="4000" b="1" i="1" kern="1800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i="1" kern="1800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kern="1800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соленого теста в развитии изобразительного творчества дошкольников</a:t>
            </a:r>
            <a:br>
              <a:rPr lang="ru-RU" sz="4000" b="1" i="1" kern="1800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430" y="4640767"/>
            <a:ext cx="8358388" cy="16557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Воспитатель МБОУ «Росток»  г. о. Самара</a:t>
            </a:r>
          </a:p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Баляйкина Марина Николаевна</a:t>
            </a:r>
            <a:endParaRPr lang="ru-RU" b="1" dirty="0">
              <a:ln w="95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482" y="64752"/>
            <a:ext cx="784103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Городской  фестиваль «Мир глазами ребенка» </a:t>
            </a:r>
            <a:endParaRPr lang="ru-RU" sz="2800" b="1" dirty="0">
              <a:ln w="22225">
                <a:solidFill>
                  <a:srgbClr val="0070C0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«Воздушное» </a:t>
            </a:r>
            <a:r>
              <a:rPr lang="ru-RU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endParaRPr lang="ru-RU" dirty="0"/>
          </a:p>
        </p:txBody>
      </p:sp>
      <p:pic>
        <p:nvPicPr>
          <p:cNvPr id="18435" name="Рисунок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143000"/>
            <a:ext cx="514985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22900" y="2720975"/>
            <a:ext cx="344805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39700"/>
            <a:ext cx="9331325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512630" y="1143000"/>
          <a:ext cx="8305800" cy="394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5570"/>
                <a:gridCol w="4170230"/>
              </a:tblGrid>
              <a:tr h="85725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Соленое</a:t>
                      </a:r>
                      <a:endParaRPr lang="ru-RU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Воздушное</a:t>
                      </a:r>
                      <a:endParaRPr lang="ru-RU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200</a:t>
                      </a:r>
                      <a:r>
                        <a:rPr lang="ru-RU" sz="2000" b="1" baseline="0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 г. муки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1 ст. ложка </a:t>
                      </a:r>
                      <a:r>
                        <a:rPr lang="ru-RU" sz="2400" b="1" i="0" u="sng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блинной</a:t>
                      </a:r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 муки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200 г. соли «Экстра»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1 ст. ложка соли «Экстра»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100 г. воды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Краситель</a:t>
                      </a:r>
                      <a:r>
                        <a:rPr lang="ru-RU" sz="2000" b="1" baseline="0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 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Клей ПВА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Вода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Растительное масло</a:t>
                      </a:r>
                    </a:p>
                    <a:p>
                      <a:pPr algn="ctr"/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Консистенция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густой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сметаны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Консистенция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DejaVu Sans" panose="020B0603030804020204" pitchFamily="34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a:t>для пирожков</a:t>
                      </a:r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 sz="2000" b="1" dirty="0">
                        <a:latin typeface="DejaVu Sans" panose="020B060303080402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722180" y="0"/>
            <a:ext cx="7886700" cy="13255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Рецептура теста</a:t>
            </a:r>
            <a:endParaRPr lang="ru-RU" sz="48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1113"/>
            <a:ext cx="9331325" cy="699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568" y="-52862"/>
            <a:ext cx="8927432" cy="89985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«Воздушное»  рисование</a:t>
            </a:r>
            <a:endParaRPr lang="ru-RU" sz="48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4100" y="766763"/>
            <a:ext cx="399732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9950" y="3829050"/>
            <a:ext cx="4414838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10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6400060">
            <a:off x="1276350" y="3492500"/>
            <a:ext cx="3440113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3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5900" y="741363"/>
            <a:ext cx="33655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b="-320"/>
          <a:stretch>
            <a:fillRect/>
          </a:stretch>
        </p:blipFill>
        <p:spPr>
          <a:xfrm>
            <a:off x="1028700" y="238125"/>
            <a:ext cx="7200900" cy="6429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21624" y="5651213"/>
            <a:ext cx="1781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Платон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" y="1962150"/>
            <a:ext cx="8210550" cy="46863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«От </a:t>
            </a: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красивых образов мы перейдем </a:t>
            </a:r>
            <a:endParaRPr lang="ru-RU" sz="3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к  красивым </a:t>
            </a: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мыслям, </a:t>
            </a:r>
            <a:endParaRPr lang="ru-RU" sz="3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от </a:t>
            </a: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красивых мыслей — </a:t>
            </a:r>
            <a:endParaRPr lang="ru-RU" sz="3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к </a:t>
            </a: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красивой жизни и </a:t>
            </a:r>
            <a:endParaRPr lang="ru-RU" sz="3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от </a:t>
            </a: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красивой жизни </a:t>
            </a: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к </a:t>
            </a:r>
            <a:r>
              <a:rPr lang="ru-RU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абсолютной </a:t>
            </a:r>
            <a:r>
              <a:rPr lang="ru-RU" sz="3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красоте».    </a:t>
            </a:r>
            <a:endParaRPr lang="ru-RU" sz="3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249" y="1943100"/>
            <a:ext cx="8133735" cy="253365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b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40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ПОНРАВИЛОСЬ, </a:t>
            </a:r>
            <a: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ИНТЕРЕСНО</a:t>
            </a:r>
            <a:r>
              <a:rPr lang="ru-RU" sz="40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?!</a:t>
            </a:r>
            <a: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ПОПРОБУЙТЕ СВОИ СИЛЫ В ЛЕПКЕ </a:t>
            </a:r>
            <a:r>
              <a:rPr lang="ru-RU" sz="40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 СОЛЁНОГО </a:t>
            </a:r>
            <a: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ТЕСТА</a:t>
            </a:r>
            <a:r>
              <a:rPr lang="ru-RU" sz="40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</a:t>
            </a:r>
            <a:br>
              <a:rPr lang="ru-RU" sz="40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40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000" b="1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ЖЕЛАЕМ УСПЕХА!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5800" y="4476751"/>
            <a:ext cx="8133735" cy="13906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9100" y="2266950"/>
            <a:ext cx="8286750" cy="40767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3600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«Истоки способностей и дарования детей - на кончиках пальцев. От пальцев, образно говоря, идут тончайшие нити – ручейки, которые питают источник творческой мысли.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</a:p>
          <a:p>
            <a:pPr indent="360000" algn="just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Другими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словами, чем больше мастерства в детской руке, тем умнее ребёнок».</a:t>
            </a:r>
          </a:p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         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В.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А. Сухомлинский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>
              <a:ln>
                <a:solidFill>
                  <a:srgbClr val="00206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50025" y="2085975"/>
            <a:ext cx="2278063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538"/>
            <a:ext cx="82296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Готовим </a:t>
            </a:r>
            <a:r>
              <a:rPr lang="ru-RU" sz="48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соленое</a:t>
            </a:r>
            <a:r>
              <a:rPr lang="ru-RU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тесто</a:t>
            </a:r>
            <a:endParaRPr lang="ru-RU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45323" y="826323"/>
            <a:ext cx="3877887" cy="282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918"/>
          <a:stretch/>
        </p:blipFill>
        <p:spPr>
          <a:xfrm>
            <a:off x="-238329" y="3606419"/>
            <a:ext cx="3581244" cy="2711879"/>
          </a:xfrm>
          <a:prstGeom prst="parallelogram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60" t="-8483"/>
          <a:stretch/>
        </p:blipFill>
        <p:spPr>
          <a:xfrm>
            <a:off x="2875298" y="3340633"/>
            <a:ext cx="3842836" cy="2976992"/>
          </a:xfrm>
          <a:prstGeom prst="parallelogram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44146" y="2568808"/>
            <a:ext cx="6928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1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0771" y="747119"/>
            <a:ext cx="4018110" cy="2678740"/>
          </a:xfrm>
          <a:prstGeom prst="parallelogram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08364" y="2600805"/>
            <a:ext cx="6928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2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71648" y="5509249"/>
            <a:ext cx="6928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3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24553" y="5524304"/>
            <a:ext cx="6928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4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06954" y="4600974"/>
            <a:ext cx="692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+mn-lt"/>
              </a:rPr>
              <a:t>5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1318" y="139096"/>
            <a:ext cx="8769962" cy="13255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Autofit/>
          </a:bodyPr>
          <a:lstStyle/>
          <a:p>
            <a:pPr marL="228600" indent="-228600" algn="ctr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  <a:ea typeface="+mn-ea"/>
                <a:cs typeface="+mn-cs"/>
              </a:rPr>
              <a:t>Дымковская барышня </a:t>
            </a:r>
            <a:br>
              <a:rPr lang="ru-RU" sz="36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ru-RU" sz="3600" b="1" dirty="0" smtClean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  <a:ea typeface="+mn-ea"/>
                <a:cs typeface="+mn-cs"/>
              </a:rPr>
              <a:t>из пластиковой бутылки и соленого теста</a:t>
            </a:r>
            <a:endParaRPr lang="ru-RU" sz="36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220" name="Объект 4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rcRect b="-1695"/>
          <a:stretch>
            <a:fillRect/>
          </a:stretch>
        </p:blipFill>
        <p:spPr>
          <a:xfrm>
            <a:off x="4373563" y="1230745"/>
            <a:ext cx="1492250" cy="24177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1318" y="1330695"/>
            <a:ext cx="4150776" cy="2418078"/>
          </a:xfrm>
          <a:prstGeom prst="parallelogram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45232" y="3859042"/>
            <a:ext cx="3907340" cy="2703120"/>
          </a:xfrm>
          <a:prstGeom prst="foldedCorner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5303183" y="2685377"/>
            <a:ext cx="4589243" cy="2862258"/>
          </a:xfrm>
          <a:prstGeom prst="parallelogram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139700"/>
            <a:ext cx="9331325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900" y="14288"/>
            <a:ext cx="8928100" cy="1325562"/>
          </a:xfrm>
        </p:spPr>
        <p:txBody>
          <a:bodyPr rtlCol="0" anchor="t">
            <a:no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 flipH="1">
            <a:off x="5779234" y="184437"/>
            <a:ext cx="3535195" cy="3194337"/>
          </a:xfrm>
          <a:prstGeom prst="teardrop">
            <a:avLst/>
          </a:prstGeom>
        </p:spPr>
      </p:pic>
      <p:pic>
        <p:nvPicPr>
          <p:cNvPr id="11269" name="Рисунок 5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67050" y="2036763"/>
            <a:ext cx="3074988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-595497" y="826075"/>
            <a:ext cx="4969041" cy="3344908"/>
          </a:xfrm>
          <a:prstGeom prst="teardrop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8" y="176213"/>
            <a:ext cx="9144000" cy="13477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6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 flipH="1">
            <a:off x="-198256" y="238503"/>
            <a:ext cx="4080715" cy="3603708"/>
          </a:xfrm>
          <a:prstGeom prst="dodecagon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clrChange>
              <a:clrFrom>
                <a:srgbClr val="4E2F1C"/>
              </a:clrFrom>
              <a:clrTo>
                <a:srgbClr val="4E2F1C">
                  <a:alpha val="0"/>
                </a:srgbClr>
              </a:clrTo>
            </a:clrChange>
          </a:blip>
          <a:srcRect/>
          <a:stretch/>
        </p:blipFill>
        <p:spPr>
          <a:xfrm>
            <a:off x="5922725" y="234077"/>
            <a:ext cx="3094484" cy="4060359"/>
          </a:xfrm>
          <a:prstGeom prst="dodecagon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961"/>
          <a:stretch/>
        </p:blipFill>
        <p:spPr>
          <a:xfrm>
            <a:off x="2278463" y="2994074"/>
            <a:ext cx="4436563" cy="3863926"/>
          </a:xfrm>
          <a:prstGeom prst="dodecagon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643" y="0"/>
            <a:ext cx="82296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Барельеф из соленого теста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143" y="731838"/>
            <a:ext cx="234315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85943" y="849313"/>
            <a:ext cx="3582988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80200" y="849313"/>
            <a:ext cx="2463800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6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9725" y="4224338"/>
            <a:ext cx="365601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7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24338" y="4224338"/>
            <a:ext cx="2527300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39700"/>
            <a:ext cx="9331325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568" y="14009"/>
            <a:ext cx="8927432" cy="13255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t">
            <a:no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Барельеф из соленого теста</a:t>
            </a:r>
            <a:endParaRPr lang="ru-RU" sz="4800" b="1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6388" name="Рисунок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5900" y="904875"/>
            <a:ext cx="44704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811441">
            <a:off x="4395788" y="2184400"/>
            <a:ext cx="4884737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8" y="14288"/>
            <a:ext cx="9331325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6163" y="1257300"/>
            <a:ext cx="4340225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6596119" flipV="1">
            <a:off x="4248944" y="2339181"/>
            <a:ext cx="478313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6109" y="182444"/>
            <a:ext cx="871943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 w="9525">
                  <a:solidFill>
                    <a:sysClr val="window" lastClr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Барельеф из соленого теста</a:t>
            </a:r>
            <a:endParaRPr lang="ru-RU" sz="5400" b="1" dirty="0">
              <a:ln w="9525">
                <a:solidFill>
                  <a:sysClr val="window" lastClr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33450" y="107950"/>
            <a:ext cx="8145463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1846</TotalTime>
  <Words>233</Words>
  <Application>Microsoft Office PowerPoint</Application>
  <PresentationFormat>Экран (4:3)</PresentationFormat>
  <Paragraphs>53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Презентация:  Применение соленого теста в развитии изобразительного творчества дошкольников </vt:lpstr>
      <vt:lpstr>Слайд 2</vt:lpstr>
      <vt:lpstr>Готовим соленое тесто</vt:lpstr>
      <vt:lpstr>Дымковская барышня  из пластиковой бутылки и соленого теста</vt:lpstr>
      <vt:lpstr>Слайд 5</vt:lpstr>
      <vt:lpstr>Слайд 6</vt:lpstr>
      <vt:lpstr>Барельеф из соленого теста</vt:lpstr>
      <vt:lpstr>Барельеф из соленого теста</vt:lpstr>
      <vt:lpstr>Слайд 9</vt:lpstr>
      <vt:lpstr>«Воздушное» рисование</vt:lpstr>
      <vt:lpstr>Рецептура теста</vt:lpstr>
      <vt:lpstr>«Воздушное»  рисование</vt:lpstr>
      <vt:lpstr>Слайд 13</vt:lpstr>
      <vt:lpstr>Слайд 14</vt:lpstr>
      <vt:lpstr> ПОНРАВИЛОСЬ, ИНТЕРЕСНО?! ПОПРОБУЙТЕ СВОИ СИЛЫ В ЛЕПКЕ ИЗ СОЛЁНОГО ТЕСТА,  ЖЕЛАЕМ УСПЕХА!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DNA7 X86</cp:lastModifiedBy>
  <cp:revision>50</cp:revision>
  <dcterms:created xsi:type="dcterms:W3CDTF">2015-03-23T20:39:16Z</dcterms:created>
  <dcterms:modified xsi:type="dcterms:W3CDTF">2016-10-02T12:25:35Z</dcterms:modified>
</cp:coreProperties>
</file>