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58" r:id="rId5"/>
    <p:sldId id="259" r:id="rId6"/>
    <p:sldId id="260" r:id="rId7"/>
    <p:sldId id="266" r:id="rId8"/>
    <p:sldId id="263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2B54-23FB-4D8F-9B51-9FED4B00C26F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711D-A13F-4C87-83B0-60FF4124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ri4anie_krokodila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14.gif"/><Relationship Id="rId12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4.wmf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4" y="-1"/>
            <a:ext cx="9358313" cy="70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Новая папка\38ab3711bb6a25228dcc4696f3433b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1690">
            <a:off x="4596458" y="2544417"/>
            <a:ext cx="893094" cy="15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ocs.google.com/viewer?url=http%3A%2F%2Fmaaam.ru%2Fupload%2Fblogs%2Fpost40133%2Fprizentacija-k-konkursu_atg5k.ppt&amp;docid=65651b1e8ee0d5c6ae75ee10d0a7929e&amp;a=bi&amp;pagenumber=7&amp;w=4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Chukovs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013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135919_origina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8" y="-25400"/>
            <a:ext cx="9110382" cy="6883400"/>
          </a:xfrm>
          <a:prstGeom prst="rect">
            <a:avLst/>
          </a:prstGeom>
          <a:noFill/>
        </p:spPr>
      </p:pic>
      <p:pic>
        <p:nvPicPr>
          <p:cNvPr id="6146" name="Picture 2" descr="C:\Users\Сергей\Desktop\crocodile_0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93096"/>
            <a:ext cx="4464496" cy="2870033"/>
          </a:xfrm>
          <a:prstGeom prst="rect">
            <a:avLst/>
          </a:prstGeom>
          <a:noFill/>
        </p:spPr>
      </p:pic>
      <p:pic>
        <p:nvPicPr>
          <p:cNvPr id="8" name="Picture 5" descr="C:\Users\Сергей\Pictures\ogon-2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3356">
            <a:off x="4986061" y="3156194"/>
            <a:ext cx="1016428" cy="731828"/>
          </a:xfrm>
          <a:prstGeom prst="rect">
            <a:avLst/>
          </a:prstGeom>
          <a:noFill/>
        </p:spPr>
      </p:pic>
      <p:pic>
        <p:nvPicPr>
          <p:cNvPr id="9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59357"/>
            <a:ext cx="3948502" cy="2098643"/>
          </a:xfrm>
          <a:prstGeom prst="rect">
            <a:avLst/>
          </a:prstGeom>
          <a:noFill/>
        </p:spPr>
      </p:pic>
      <p:pic>
        <p:nvPicPr>
          <p:cNvPr id="10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8292">
            <a:off x="6321490" y="5357826"/>
            <a:ext cx="2822510" cy="1500174"/>
          </a:xfrm>
          <a:prstGeom prst="rect">
            <a:avLst/>
          </a:prstGeom>
          <a:noFill/>
        </p:spPr>
      </p:pic>
      <p:pic>
        <p:nvPicPr>
          <p:cNvPr id="11" name="ri4anie_krokodil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00097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59357"/>
            <a:ext cx="5377262" cy="2098643"/>
          </a:xfrm>
          <a:prstGeom prst="rect">
            <a:avLst/>
          </a:prstGeom>
          <a:noFill/>
        </p:spPr>
      </p:pic>
      <p:pic>
        <p:nvPicPr>
          <p:cNvPr id="11" name="Picture 3" descr="C:\флешка SamaRA\опасности\картнки\7336c79e3c600c55898bfedc65911f6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3643306" cy="3643306"/>
          </a:xfrm>
          <a:prstGeom prst="rect">
            <a:avLst/>
          </a:prstGeom>
          <a:noFill/>
        </p:spPr>
      </p:pic>
      <p:pic>
        <p:nvPicPr>
          <p:cNvPr id="12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948502" cy="2098643"/>
          </a:xfrm>
          <a:prstGeom prst="rect">
            <a:avLst/>
          </a:prstGeom>
          <a:noFill/>
        </p:spPr>
      </p:pic>
      <p:pic>
        <p:nvPicPr>
          <p:cNvPr id="13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01" y="3714752"/>
            <a:ext cx="2574243" cy="13682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135919_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382" cy="6883400"/>
          </a:xfrm>
          <a:prstGeom prst="rect">
            <a:avLst/>
          </a:prstGeom>
          <a:noFill/>
        </p:spPr>
      </p:pic>
      <p:pic>
        <p:nvPicPr>
          <p:cNvPr id="3075" name="Picture 3" descr="C:\Users\Сергей\Desktop\112f96aa43a44d188ff0e20f46d061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3287043" cy="2939965"/>
          </a:xfrm>
          <a:prstGeom prst="rect">
            <a:avLst/>
          </a:prstGeom>
          <a:noFill/>
        </p:spPr>
      </p:pic>
      <p:pic>
        <p:nvPicPr>
          <p:cNvPr id="9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3948502" cy="2098643"/>
          </a:xfrm>
          <a:prstGeom prst="rect">
            <a:avLst/>
          </a:prstGeom>
          <a:noFill/>
        </p:spPr>
      </p:pic>
      <p:pic>
        <p:nvPicPr>
          <p:cNvPr id="10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2074"/>
            <a:ext cx="3360139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32 -0.50602 C 0.29202 -0.53192 0.46806 -0.55759 0.40678 -0.56453 C 0.34584 -0.571 -0.15035 -0.55273 -0.24896 -0.54695 C -0.34688 -0.54117 -0.18247 -0.53654 -0.18455 -0.52937 C -0.18681 -0.5222 -0.25139 -0.5118 -0.26129 -0.50417 C -0.27153 -0.4963 -0.24532 -0.4859 -0.24514 -0.48243 C -0.2448 -0.47896 -0.2566 -0.48358 -0.25886 -0.4838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99"/>
            <a:ext cx="9144000" cy="69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Сергей\Pictures\ogon-2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589240"/>
            <a:ext cx="1800200" cy="1044489"/>
          </a:xfrm>
          <a:prstGeom prst="rect">
            <a:avLst/>
          </a:prstGeom>
          <a:noFill/>
        </p:spPr>
      </p:pic>
      <p:pic>
        <p:nvPicPr>
          <p:cNvPr id="4099" name="Picture 3" descr="C:\Users\Сергей\Desktop\edaa-1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792088" cy="792088"/>
          </a:xfrm>
          <a:prstGeom prst="rect">
            <a:avLst/>
          </a:prstGeom>
          <a:noFill/>
        </p:spPr>
      </p:pic>
      <p:pic>
        <p:nvPicPr>
          <p:cNvPr id="4100" name="Picture 4" descr="C:\Users\Сергей\Desktop\edaa-1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8262147">
            <a:off x="1115616" y="2204864"/>
            <a:ext cx="864096" cy="864096"/>
          </a:xfrm>
          <a:prstGeom prst="rect">
            <a:avLst/>
          </a:prstGeom>
          <a:noFill/>
        </p:spPr>
      </p:pic>
      <p:pic>
        <p:nvPicPr>
          <p:cNvPr id="4101" name="Picture 5" descr="C:\Users\Сергей\Desktop\edaa-1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12896">
            <a:off x="2258266" y="4641072"/>
            <a:ext cx="1428750" cy="666750"/>
          </a:xfrm>
          <a:prstGeom prst="rect">
            <a:avLst/>
          </a:prstGeom>
          <a:noFill/>
        </p:spPr>
      </p:pic>
      <p:pic>
        <p:nvPicPr>
          <p:cNvPr id="4102" name="Picture 6" descr="C:\Users\Сергей\Desktop\edaa-11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116" y="2676437"/>
            <a:ext cx="1246237" cy="1246237"/>
          </a:xfrm>
          <a:prstGeom prst="rect">
            <a:avLst/>
          </a:prstGeom>
          <a:noFill/>
        </p:spPr>
      </p:pic>
      <p:pic>
        <p:nvPicPr>
          <p:cNvPr id="4103" name="Picture 7" descr="C:\Users\Сергей\Desktop\edaa-26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1988840"/>
            <a:ext cx="1240904" cy="1240904"/>
          </a:xfrm>
          <a:prstGeom prst="rect">
            <a:avLst/>
          </a:prstGeom>
          <a:noFill/>
        </p:spPr>
      </p:pic>
      <p:pic>
        <p:nvPicPr>
          <p:cNvPr id="4104" name="Picture 8" descr="C:\Users\Сергей\Desktop\edaa-2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221702">
            <a:off x="2439495" y="1343549"/>
            <a:ext cx="1159371" cy="860178"/>
          </a:xfrm>
          <a:prstGeom prst="rect">
            <a:avLst/>
          </a:prstGeom>
          <a:noFill/>
        </p:spPr>
      </p:pic>
      <p:pic>
        <p:nvPicPr>
          <p:cNvPr id="4105" name="Picture 9" descr="C:\Users\Сергей\Desktop\edaa-11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3212976"/>
            <a:ext cx="1008112" cy="1866874"/>
          </a:xfrm>
          <a:prstGeom prst="rect">
            <a:avLst/>
          </a:prstGeom>
          <a:noFill/>
        </p:spPr>
      </p:pic>
      <p:pic>
        <p:nvPicPr>
          <p:cNvPr id="4106" name="Picture 10" descr="C:\Users\Сергей\Desktop\edaa-19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327424">
            <a:off x="3218179" y="848946"/>
            <a:ext cx="1356345" cy="3741641"/>
          </a:xfrm>
          <a:prstGeom prst="rect">
            <a:avLst/>
          </a:prstGeom>
          <a:noFill/>
        </p:spPr>
      </p:pic>
      <p:pic>
        <p:nvPicPr>
          <p:cNvPr id="13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013176"/>
            <a:ext cx="3959763" cy="2104628"/>
          </a:xfrm>
          <a:prstGeom prst="rect">
            <a:avLst/>
          </a:prstGeom>
          <a:noFill/>
        </p:spPr>
      </p:pic>
      <p:pic>
        <p:nvPicPr>
          <p:cNvPr id="14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25927">
            <a:off x="-64521" y="5075252"/>
            <a:ext cx="2673719" cy="14210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135919_origina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0382" cy="6883400"/>
          </a:xfrm>
          <a:prstGeom prst="rect">
            <a:avLst/>
          </a:prstGeom>
          <a:noFill/>
        </p:spPr>
      </p:pic>
      <p:pic>
        <p:nvPicPr>
          <p:cNvPr id="6" name="Рисунок 5" descr="632029_photoshopia.ru_313_pozharniy_rukav_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359">
            <a:off x="7230387" y="2208869"/>
            <a:ext cx="1344849" cy="13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G:\пожар\528006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05432">
            <a:off x="5868079" y="598822"/>
            <a:ext cx="3067806" cy="16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флешка SamaRA\опасности\картнки\waterelement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1886">
            <a:off x="6477237" y="2953484"/>
            <a:ext cx="1066800" cy="1708398"/>
          </a:xfrm>
          <a:prstGeom prst="rect">
            <a:avLst/>
          </a:prstGeom>
          <a:noFill/>
        </p:spPr>
      </p:pic>
      <p:pic>
        <p:nvPicPr>
          <p:cNvPr id="8195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487" y="4581128"/>
            <a:ext cx="3959763" cy="2104628"/>
          </a:xfrm>
          <a:prstGeom prst="rect">
            <a:avLst/>
          </a:prstGeom>
          <a:noFill/>
        </p:spPr>
      </p:pic>
      <p:pic>
        <p:nvPicPr>
          <p:cNvPr id="8196" name="Picture 4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537348"/>
            <a:ext cx="2320652" cy="2320652"/>
          </a:xfrm>
          <a:prstGeom prst="rect">
            <a:avLst/>
          </a:prstGeom>
          <a:noFill/>
        </p:spPr>
      </p:pic>
      <p:pic>
        <p:nvPicPr>
          <p:cNvPr id="8197" name="Picture 5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437112"/>
            <a:ext cx="2808312" cy="1960612"/>
          </a:xfrm>
          <a:prstGeom prst="rect">
            <a:avLst/>
          </a:prstGeom>
          <a:noFill/>
        </p:spPr>
      </p:pic>
      <p:pic>
        <p:nvPicPr>
          <p:cNvPr id="8199" name="Picture 7" descr="C:\Users\Сергей\Desktop\86942796a204173ff47c0a30d5a9231c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-1035496"/>
            <a:ext cx="2952328" cy="3366690"/>
          </a:xfrm>
          <a:prstGeom prst="rect">
            <a:avLst/>
          </a:prstGeom>
          <a:noFill/>
        </p:spPr>
      </p:pic>
      <p:pic>
        <p:nvPicPr>
          <p:cNvPr id="8201" name="Picture 9" descr="C:\Users\Сергей\Desktop\Fotolia_4552891_S1.jpg"/>
          <p:cNvPicPr>
            <a:picLocks noChangeAspect="1" noChangeArrowheads="1"/>
          </p:cNvPicPr>
          <p:nvPr/>
        </p:nvPicPr>
        <p:blipFill>
          <a:blip r:embed="rId9" cstate="print"/>
          <a:srcRect l="23345" r="28258"/>
          <a:stretch>
            <a:fillRect/>
          </a:stretch>
        </p:blipFill>
        <p:spPr bwMode="auto">
          <a:xfrm>
            <a:off x="0" y="2348880"/>
            <a:ext cx="2087216" cy="1743448"/>
          </a:xfrm>
          <a:prstGeom prst="rect">
            <a:avLst/>
          </a:prstGeom>
          <a:noFill/>
        </p:spPr>
      </p:pic>
      <p:pic>
        <p:nvPicPr>
          <p:cNvPr id="13" name="Picture 1224" descr="MCj02153380000[1]"/>
          <p:cNvPicPr>
            <a:picLocks noChangeAspect="1" noChangeArrowheads="1"/>
          </p:cNvPicPr>
          <p:nvPr/>
        </p:nvPicPr>
        <p:blipFill>
          <a:blip r:embed="rId10" cstate="print"/>
          <a:srcRect t="38664" r="63173"/>
          <a:stretch>
            <a:fillRect/>
          </a:stretch>
        </p:blipFill>
        <p:spPr bwMode="auto">
          <a:xfrm>
            <a:off x="2843808" y="2780928"/>
            <a:ext cx="318983" cy="5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24" descr="MCj02153380000[1]"/>
          <p:cNvPicPr>
            <a:picLocks noChangeAspect="1" noChangeArrowheads="1"/>
          </p:cNvPicPr>
          <p:nvPr/>
        </p:nvPicPr>
        <p:blipFill>
          <a:blip r:embed="rId10" cstate="print"/>
          <a:srcRect t="38664" r="63173"/>
          <a:stretch>
            <a:fillRect/>
          </a:stretch>
        </p:blipFill>
        <p:spPr bwMode="auto">
          <a:xfrm>
            <a:off x="3347864" y="2132856"/>
            <a:ext cx="318983" cy="5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24" descr="MCj02153380000[1]"/>
          <p:cNvPicPr>
            <a:picLocks noChangeAspect="1" noChangeArrowheads="1"/>
          </p:cNvPicPr>
          <p:nvPr/>
        </p:nvPicPr>
        <p:blipFill>
          <a:blip r:embed="rId10" cstate="print"/>
          <a:srcRect t="38664" r="63173"/>
          <a:stretch>
            <a:fillRect/>
          </a:stretch>
        </p:blipFill>
        <p:spPr bwMode="auto">
          <a:xfrm>
            <a:off x="3491880" y="2780928"/>
            <a:ext cx="318983" cy="5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24" descr="MCj02153380000[1]"/>
          <p:cNvPicPr>
            <a:picLocks noChangeAspect="1" noChangeArrowheads="1"/>
          </p:cNvPicPr>
          <p:nvPr/>
        </p:nvPicPr>
        <p:blipFill>
          <a:blip r:embed="rId10" cstate="print"/>
          <a:srcRect t="38664" r="63173"/>
          <a:stretch>
            <a:fillRect/>
          </a:stretch>
        </p:blipFill>
        <p:spPr bwMode="auto">
          <a:xfrm>
            <a:off x="4139952" y="2636912"/>
            <a:ext cx="318983" cy="5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24" descr="MCj02153380000[1]"/>
          <p:cNvPicPr>
            <a:picLocks noChangeAspect="1" noChangeArrowheads="1"/>
          </p:cNvPicPr>
          <p:nvPr/>
        </p:nvPicPr>
        <p:blipFill>
          <a:blip r:embed="rId10" cstate="print"/>
          <a:srcRect t="38664" r="63173"/>
          <a:stretch>
            <a:fillRect/>
          </a:stretch>
        </p:blipFill>
        <p:spPr bwMode="auto">
          <a:xfrm>
            <a:off x="4355976" y="2420888"/>
            <a:ext cx="318983" cy="5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135919_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8" y="-25400"/>
            <a:ext cx="9110382" cy="6883400"/>
          </a:xfrm>
          <a:prstGeom prst="rect">
            <a:avLst/>
          </a:prstGeom>
          <a:noFill/>
        </p:spPr>
      </p:pic>
      <p:pic>
        <p:nvPicPr>
          <p:cNvPr id="5" name="Picture 4" descr="F:\7abbe0c8edb93543a2325dd00e9755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9183">
            <a:off x="-504821" y="221298"/>
            <a:ext cx="5810116" cy="5366596"/>
          </a:xfrm>
          <a:prstGeom prst="rect">
            <a:avLst/>
          </a:prstGeom>
          <a:noFill/>
        </p:spPr>
      </p:pic>
      <p:pic>
        <p:nvPicPr>
          <p:cNvPr id="6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960" y="3929066"/>
            <a:ext cx="5020040" cy="2668169"/>
          </a:xfrm>
          <a:prstGeom prst="rect">
            <a:avLst/>
          </a:prstGeom>
          <a:noFill/>
        </p:spPr>
      </p:pic>
      <p:pic>
        <p:nvPicPr>
          <p:cNvPr id="7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3628954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\Desktop\744453snapshot2009120507181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pic>
        <p:nvPicPr>
          <p:cNvPr id="5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15571">
            <a:off x="3844896" y="3152199"/>
            <a:ext cx="5020040" cy="2895296"/>
          </a:xfrm>
          <a:prstGeom prst="rect">
            <a:avLst/>
          </a:prstGeom>
          <a:noFill/>
        </p:spPr>
      </p:pic>
      <p:pic>
        <p:nvPicPr>
          <p:cNvPr id="6" name="Picture 3" descr="C:\флешка SamaRA\опасности\картнки\7336c79e3c600c55898bfedc65911f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5742">
            <a:off x="1568900" y="935604"/>
            <a:ext cx="4331777" cy="23023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20</cp:revision>
  <dcterms:created xsi:type="dcterms:W3CDTF">2013-03-14T18:11:31Z</dcterms:created>
  <dcterms:modified xsi:type="dcterms:W3CDTF">2013-04-09T06:39:23Z</dcterms:modified>
</cp:coreProperties>
</file>