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74" r:id="rId3"/>
    <p:sldId id="276" r:id="rId4"/>
    <p:sldId id="277" r:id="rId5"/>
    <p:sldId id="275" r:id="rId6"/>
    <p:sldId id="306" r:id="rId7"/>
    <p:sldId id="305" r:id="rId8"/>
    <p:sldId id="307" r:id="rId9"/>
    <p:sldId id="265" r:id="rId10"/>
    <p:sldId id="278" r:id="rId11"/>
    <p:sldId id="279" r:id="rId12"/>
    <p:sldId id="280" r:id="rId13"/>
    <p:sldId id="281" r:id="rId14"/>
    <p:sldId id="282" r:id="rId15"/>
    <p:sldId id="284" r:id="rId16"/>
    <p:sldId id="283" r:id="rId17"/>
    <p:sldId id="285" r:id="rId18"/>
    <p:sldId id="289" r:id="rId19"/>
    <p:sldId id="286" r:id="rId20"/>
    <p:sldId id="288" r:id="rId21"/>
    <p:sldId id="266" r:id="rId22"/>
    <p:sldId id="308" r:id="rId23"/>
    <p:sldId id="290" r:id="rId24"/>
    <p:sldId id="291" r:id="rId25"/>
    <p:sldId id="292" r:id="rId26"/>
    <p:sldId id="293" r:id="rId27"/>
    <p:sldId id="294" r:id="rId28"/>
    <p:sldId id="296" r:id="rId29"/>
    <p:sldId id="295" r:id="rId30"/>
    <p:sldId id="297" r:id="rId31"/>
    <p:sldId id="298" r:id="rId32"/>
    <p:sldId id="299" r:id="rId33"/>
    <p:sldId id="300" r:id="rId34"/>
    <p:sldId id="301" r:id="rId35"/>
    <p:sldId id="302" r:id="rId36"/>
    <p:sldId id="30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68" d="100"/>
          <a:sy n="68" d="100"/>
        </p:scale>
        <p:origin x="41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8162"/>
          </a:xfrm>
        </p:spPr>
      </p:pic>
      <p:sp>
        <p:nvSpPr>
          <p:cNvPr id="5" name="TextBox 4"/>
          <p:cNvSpPr txBox="1"/>
          <p:nvPr/>
        </p:nvSpPr>
        <p:spPr>
          <a:xfrm>
            <a:off x="971600" y="5940702"/>
            <a:ext cx="7195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МБОУ Росток </a:t>
            </a:r>
            <a:r>
              <a:rPr lang="ru-RU" sz="4800" b="1" i="1" dirty="0" err="1" smtClean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г.о.Самара</a:t>
            </a:r>
            <a:endParaRPr lang="ru-RU" sz="4800" b="1" i="1" dirty="0">
              <a:solidFill>
                <a:srgbClr val="008E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31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IMG_99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336024" cy="4005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фотографии 0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135" y="3128923"/>
            <a:ext cx="6667865" cy="3729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6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2728137"/>
            <a:ext cx="5508104" cy="4129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688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86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5152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IMG_47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3126637"/>
            <a:ext cx="5076057" cy="372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96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фотографии 075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2040" b="7603"/>
          <a:stretch>
            <a:fillRect/>
          </a:stretch>
        </p:blipFill>
        <p:spPr bwMode="auto">
          <a:xfrm>
            <a:off x="0" y="-1"/>
            <a:ext cx="4211960" cy="6878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Изображение 0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10" y="2994025"/>
            <a:ext cx="2895600" cy="3863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IMG_98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20" y="116632"/>
            <a:ext cx="4860380" cy="3644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58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фотографии 1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94" y="836712"/>
            <a:ext cx="9163094" cy="522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52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фотографии 0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0" y="836712"/>
            <a:ext cx="9127610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4205" y="97424"/>
            <a:ext cx="7931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8E40"/>
                </a:solidFill>
                <a:latin typeface="Monotype Corsiva" panose="03010101010201010101" pitchFamily="66" charset="0"/>
              </a:rPr>
              <a:t>Экологическая тропа – путь к здоровью</a:t>
            </a:r>
            <a:endParaRPr lang="ru-RU" sz="4000" b="1" dirty="0">
              <a:solidFill>
                <a:srgbClr val="008E4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12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933571" cy="6510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089"/>
            <a:ext cx="2952328" cy="3924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2\Documents\Эколидер 2015 Фотоматериалы\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996" y="3903976"/>
            <a:ext cx="4601328" cy="2592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130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Росток скворечники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303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C:\Users\2\Documents\Эколидер 2015 Фотоматериалы\IMG_4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55552"/>
            <a:ext cx="4320480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347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IMG_87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55455"/>
            <a:ext cx="5130552" cy="3689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IMG_87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5654" cy="4077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8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IMG_87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12673" cy="3811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267" name="Picture 3" descr="IMG_87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21" y="764704"/>
            <a:ext cx="4570979" cy="6093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567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-45719"/>
            <a:ext cx="6512511" cy="457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374795"/>
            <a:ext cx="5148064" cy="3861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6074867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Росток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северной части поселка Красная Глинка,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свою очередь является северной границей города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2\Documents\Эколидер 2015 Фотоматериалы\IMG_61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5040560" cy="3780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877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84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1919"/>
            <a:ext cx="8229600" cy="10370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700" dirty="0" smtClean="0"/>
              <a:t>Самые распространенные комнатные растения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1786" y="1196752"/>
            <a:ext cx="4402832" cy="4525963"/>
          </a:xfrm>
        </p:spPr>
        <p:txBody>
          <a:bodyPr/>
          <a:lstStyle/>
          <a:p>
            <a:r>
              <a:rPr lang="ru-RU" dirty="0" err="1"/>
              <a:t>Хлорофитум</a:t>
            </a:r>
            <a:r>
              <a:rPr lang="ru-RU" dirty="0"/>
              <a:t> хохлатый</a:t>
            </a:r>
          </a:p>
          <a:p>
            <a:r>
              <a:rPr lang="ru-RU" dirty="0"/>
              <a:t>Гибискус китайский</a:t>
            </a:r>
          </a:p>
          <a:p>
            <a:r>
              <a:rPr lang="ru-RU" dirty="0" err="1"/>
              <a:t>Сенполия</a:t>
            </a:r>
            <a:endParaRPr lang="ru-RU" dirty="0"/>
          </a:p>
          <a:p>
            <a:r>
              <a:rPr lang="ru-RU" dirty="0"/>
              <a:t>Папоротник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" y="3790575"/>
            <a:ext cx="2913112" cy="29131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36" y="4065674"/>
            <a:ext cx="3352751" cy="25145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48" y="3989849"/>
            <a:ext cx="2514563" cy="25145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05052"/>
            <a:ext cx="3515426" cy="262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7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" y="0"/>
            <a:ext cx="5532107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88" y="3356993"/>
            <a:ext cx="4668012" cy="3501008"/>
          </a:xfrm>
        </p:spPr>
      </p:pic>
    </p:spTree>
    <p:extLst>
      <p:ext uri="{BB962C8B-B14F-4D97-AF65-F5344CB8AC3E}">
        <p14:creationId xmlns:p14="http://schemas.microsoft.com/office/powerpoint/2010/main" val="4050645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SAM_10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09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55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Рисунок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5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971600" y="160040"/>
            <a:ext cx="7505288" cy="15407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Вокруг нас сегодня становится все меньше мест для жизни животных или насекомых, зато все больше мест для жизни человека</a:t>
            </a:r>
            <a:endParaRPr lang="ru-RU" dirty="0"/>
          </a:p>
        </p:txBody>
      </p:sp>
      <p:pic>
        <p:nvPicPr>
          <p:cNvPr id="17412" name="Picture 4" descr="&amp;Scy;&amp;kcy;&amp;acy;&amp;chcy;&amp;acy;&amp;tcy;&amp;softcy; &amp;scy; &amp;scy;&amp;acy;&amp;jcy;&amp;tcy;&amp;acy; &amp;zcy;&amp;acy;&amp;scy;&amp;tcy;&amp;acy;&amp;vcy;&amp;kcy;&amp;icy; - &amp;Vcy;&amp;icy;&amp;dcy; &amp;scy;&amp;vcy;&amp;iecy;&amp;rcy;&amp;khcy;&amp;ucy; , &amp;mcy;&amp;ocy;&amp;rcy;&amp;rcy;&amp;ocy;&amp;vcy;&amp;icy;&amp;ncy;&amp;dcy; , &amp;bcy;&amp;acy;&amp;lcy;&amp;mcy;&amp;ocy;&amp;rcy;&amp;acy; , &amp;vcy;&amp;vcy;&amp;acy;&amp;rcy;&amp;dcy;&amp;iecy;&amp;ncy;&amp;fcy;&amp;iecy;&amp;lcy;&amp;lcy; , &amp;vcy;&amp;ycy;&amp;scy;&amp;ocy;&amp;tcy;&amp;acy; , &amp;rcy;&amp;iecy;&amp;kcy;&amp;acy; , &amp;kcy;&amp;vcy;&amp;acy;&amp;rcy;&amp;tcy;&amp;acy;&amp;lcy;&amp;ycy; , &amp;pcy;&amp;ocy;&amp;lcy;&amp;iocy;&amp;tcy; , &amp;pcy;&amp;tcy;&amp;icy;&amp;tscy;&amp;ycy; , &amp;ncy;&amp;acy;&amp;scy;&amp;iecy;&amp;lcy;&amp;iecy;&amp;ncy;&amp;ncy;&amp;y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8207299" cy="462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382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67171"/>
            <a:ext cx="7632848" cy="3985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36" y="1166341"/>
            <a:ext cx="3384376" cy="243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48339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74832" y="188640"/>
            <a:ext cx="7869008" cy="1080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/>
              <a:t>Люди построили себе каменные дома, зато многие насекомые остались без дома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876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643192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Но человек не может прожить без природы, а значит, без насекомых</a:t>
            </a:r>
            <a:endParaRPr lang="ru-RU" sz="2400" dirty="0"/>
          </a:p>
        </p:txBody>
      </p:sp>
      <p:pic>
        <p:nvPicPr>
          <p:cNvPr id="16388" name="Picture 4" descr="&amp;Bcy;&amp;iecy;&amp;scy;&amp;pcy;&amp;lcy;&amp;acy;&amp;tcy;&amp;ncy;&amp;acy;&amp;yacy; &amp;Fcy;&amp;ocy;&amp;tcy;&amp;ocy;&amp;gcy;&amp;rcy;&amp;acy;&amp;fcy;&amp;icy;&amp;yacy;: &amp;Bcy;&amp;iecy;&amp;zcy;&amp;rcy;&amp;ocy;&amp;gcy;&amp;icy;&amp;jcy;, &amp;Ncy;&amp;acy;&amp;scy;&amp;iecy;&amp;kcy;&amp;ocy;&amp;mcy;&amp;ocy;&amp;iecy;, &amp;Ocy;&amp;pcy;&amp;ycy;&amp;lcy;&amp;iecy;&amp;ncy;&amp;icy;&amp;iecy; - &amp;Bcy;&amp;iecy;&amp;scy;&amp;pcy;&amp;lcy;&amp;acy;&amp;tcy;&amp;ncy;&amp;ocy;&amp;iecy; &amp;icy;&amp;zcy;&amp;ocy;&amp;bcy;&amp;rcy;&amp;acy;&amp;zhcy;&amp;iecy;&amp;ncy;&amp;icy;&amp;iecy; &amp;ncy;&amp;acy; Pixabay - 4394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62" y="1123392"/>
            <a:ext cx="3341592" cy="2161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571" y="939013"/>
            <a:ext cx="3373799" cy="2530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&amp;Fcy;&amp;lcy;&amp;ocy;&amp;rcy;&amp;acy; &amp;icy; &amp;fcy;&amp;acy;&amp;ucy;&amp;ncy;&amp;acy; &amp;mcy;&amp;ocy;&amp;gcy;&amp;icy;&amp;lcy; - &amp;Acy;&amp;rcy;&amp;khcy;&amp;iecy;&amp;ocy;&amp;lcy;&amp;ocy;&amp;gcy;&amp;icy;&amp;yacy; &amp;icy; &amp;scy;&amp;mcy;&amp;iecy;&amp;zhcy;&amp;ncy;&amp;ycy;&amp;iecy; &amp;tcy;&amp;iecy;&amp;mcy;&amp;y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82" y="3823326"/>
            <a:ext cx="3770352" cy="2509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6358542"/>
            <a:ext cx="237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ЖУК-МОГИЛЬЩИК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0152" y="6332606"/>
            <a:ext cx="223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МУХА-ЖУРЧАЛКА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96044" y="3453995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БОЖЬЯ КОРОВКА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5177" y="3453995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ПЧЕЛА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&amp;Scy;&amp;kcy;&amp;acy;&amp;chcy;&amp;acy;&amp;tcy;&amp;softcy; &amp;ZHcy;&amp;ucy;&amp;rcy;&amp;chcy;&amp;acy;&amp;lcy;&amp;kcy;&amp;icy; &amp;fcy;&amp;ocy;&amp;tcy;&amp;ocy; 2578x2045 px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331" y="3944488"/>
            <a:ext cx="3010280" cy="226695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66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&amp;Ocy;&amp;rcy;&amp;icy;&amp;gcy;&amp;icy;&amp;ncy;&amp;acy;&amp;lcy;&amp;softcy;&amp;ncy;&amp;ycy;&amp;jcy; &amp;dcy;&amp;ocy;&amp;mcy;&amp;icy;&amp;kcy; &amp;dcy;&amp;lcy;&amp;yacy; &amp;ncy;&amp;acy;&amp;scy;&amp;iecy;&amp;kcy;&amp;ocy;&amp;mcy;&amp;ycy;&amp;kh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26" y="-19574"/>
            <a:ext cx="9160126" cy="694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653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/>
              <a:t>Домики для разных насекомых</a:t>
            </a:r>
            <a:endParaRPr lang="ru-RU" sz="2400" dirty="0"/>
          </a:p>
        </p:txBody>
      </p:sp>
      <p:pic>
        <p:nvPicPr>
          <p:cNvPr id="11266" name="Picture 2" descr="&amp;ZHcy;&amp;icy;&amp;lcy;&amp;icy;&amp;shchcy;&amp;iecy; &amp;dcy;&amp;lcy;&amp;yacy; &amp;pcy;&amp;ocy;&amp;lcy;&amp;iecy;&amp;zcy;&amp;ncy;&amp;ycy;&amp;khcy; &amp;ncy;&amp;acy;&amp;scy;&amp;iecy;&amp;kcy;&amp;ocy;&amp;mcy;&amp;ycy;&amp;khcy;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6952"/>
            <a:ext cx="2448272" cy="3234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&amp;ZHcy;&amp;icy;&amp;lcy;&amp;icy;&amp;shchcy;&amp;iecy; &amp;dcy;&amp;lcy;&amp;yacy; &amp;pcy;&amp;ocy;&amp;lcy;&amp;iecy;&amp;zcy;&amp;ncy;&amp;ycy;&amp;khcy; &amp;ncy;&amp;acy;&amp;scy;&amp;iecy;&amp;kcy;&amp;ocy;&amp;mcy;&amp;ycy;&amp;kh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604" y="3953269"/>
            <a:ext cx="2093600" cy="2884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&amp;ZHcy;&amp;icy;&amp;lcy;&amp;icy;&amp;shchcy;&amp;iecy; &amp;dcy;&amp;lcy;&amp;yacy; &amp;pcy;&amp;ocy;&amp;lcy;&amp;iecy;&amp;zcy;&amp;ncy;&amp;ycy;&amp;khcy; &amp;ncy;&amp;acy;&amp;scy;&amp;iecy;&amp;kcy;&amp;ocy;&amp;mcy;&amp;ycy;&amp;khcy;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692696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&amp;Ncy;&amp;ocy;&amp;vcy;&amp;ycy;&amp;jcy; &amp;scy;&amp;acy;&amp;dcy;&amp;ocy;&amp;vcy;&amp;ycy;&amp;jcy; &amp;tcy;&amp;rcy;&amp;iecy;&amp;ncy;&amp;dcy; - &amp;dcy;&amp;ocy;&amp;mcy;&amp;icy;&amp;kcy;&amp;icy; &amp;dcy;&amp;lcy;&amp;yacy; &amp;ncy;&amp;acy;&amp;scy;&amp;iecy;&amp;kcy;&amp;ocy;&amp;mcy;&amp;ycy;&amp;khcy;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87670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&amp;Dcy;&amp;ocy;&amp;mcy;&amp;icy;&amp;kcy; &amp;dcy;&amp;lcy;&amp;yacy; &amp;ncy;&amp;acy;&amp;scy;&amp;iecy;&amp;kcy;&amp;ocy;&amp;mcy;&amp;ycy;&amp;khcy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078" y="692696"/>
            <a:ext cx="4416126" cy="3260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0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t="2540" r="2062" b="4931"/>
          <a:stretch/>
        </p:blipFill>
        <p:spPr>
          <a:xfrm>
            <a:off x="1" y="0"/>
            <a:ext cx="9182018" cy="6858000"/>
          </a:xfrm>
        </p:spPr>
      </p:pic>
    </p:spTree>
    <p:extLst>
      <p:ext uri="{BB962C8B-B14F-4D97-AF65-F5344CB8AC3E}">
        <p14:creationId xmlns:p14="http://schemas.microsoft.com/office/powerpoint/2010/main" val="359059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512511" cy="720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омик будет выглядеть так: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Домик для насекомых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60" y="908720"/>
            <a:ext cx="3765808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54302"/>
            <a:ext cx="5436096" cy="4075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85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2616"/>
            <a:ext cx="7848872" cy="360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омик будет состоять из: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03848" y="1916832"/>
            <a:ext cx="5760640" cy="47525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3. Перевернутые </a:t>
            </a:r>
            <a:r>
              <a:rPr lang="ru-RU" sz="1800" dirty="0"/>
              <a:t>горшки, </a:t>
            </a:r>
            <a:r>
              <a:rPr lang="ru-RU" sz="1800" dirty="0" err="1"/>
              <a:t>наполненые</a:t>
            </a:r>
            <a:r>
              <a:rPr lang="ru-RU" sz="1800" dirty="0"/>
              <a:t> сеном: он привлекает уховёрток, которые любят вредителей, типа тли</a:t>
            </a:r>
            <a:br>
              <a:rPr lang="ru-RU" sz="1800" dirty="0"/>
            </a:br>
            <a:r>
              <a:rPr lang="ru-RU" sz="1800" dirty="0" smtClean="0"/>
              <a:t>4. Доски </a:t>
            </a:r>
            <a:r>
              <a:rPr lang="ru-RU" sz="1800" dirty="0"/>
              <a:t>спрятанные за этими металлическими пластинами: привлекают насекомых, участвующих в разложении мертвой древесины</a:t>
            </a:r>
            <a:br>
              <a:rPr lang="ru-RU" sz="1800" dirty="0"/>
            </a:br>
            <a:r>
              <a:rPr lang="ru-RU" sz="1800" dirty="0" smtClean="0"/>
              <a:t>5. Просверленные </a:t>
            </a:r>
            <a:r>
              <a:rPr lang="ru-RU" sz="1800" dirty="0"/>
              <a:t>колоды: они станут популярным приют многих очень полезных опылителей, таких как пчелы и одиночные осы, чьи личинки питаются тлями.</a:t>
            </a:r>
            <a:br>
              <a:rPr lang="ru-RU" sz="1800" dirty="0"/>
            </a:br>
            <a:r>
              <a:rPr lang="ru-RU" sz="1800" dirty="0"/>
              <a:t>6. </a:t>
            </a:r>
            <a:r>
              <a:rPr lang="ru-RU" sz="1800" dirty="0" smtClean="0"/>
              <a:t>Трубчатые </a:t>
            </a:r>
            <a:r>
              <a:rPr lang="ru-RU" sz="1800" dirty="0"/>
              <a:t>стебли: типа терновника, бузины, обеспечат жильем журчалок и других перепончатокрылых.  </a:t>
            </a:r>
          </a:p>
          <a:p>
            <a:pPr marL="0" indent="0">
              <a:buNone/>
            </a:pPr>
            <a:r>
              <a:rPr lang="ru-RU" sz="1800" dirty="0"/>
              <a:t>7. Кирпич: ценится одиночными пчелами. </a:t>
            </a:r>
            <a:r>
              <a:rPr lang="ru-RU" sz="1800" dirty="0" smtClean="0"/>
              <a:t>8</a:t>
            </a:r>
            <a:r>
              <a:rPr lang="ru-RU" sz="1800" dirty="0"/>
              <a:t>. Небольшие ячейки закрытые друг от дуга: они привлекают </a:t>
            </a:r>
            <a:r>
              <a:rPr lang="ru-RU" sz="1800" dirty="0" smtClean="0"/>
              <a:t>божьих </a:t>
            </a:r>
            <a:r>
              <a:rPr lang="ru-RU" sz="1800" dirty="0" err="1" smtClean="0"/>
              <a:t>коровкок</a:t>
            </a:r>
            <a:r>
              <a:rPr lang="ru-RU" sz="1800" dirty="0" smtClean="0"/>
              <a:t>, </a:t>
            </a:r>
            <a:r>
              <a:rPr lang="ru-RU" sz="1800" dirty="0"/>
              <a:t>которые прилетают, чтобы провести зиму. </a:t>
            </a:r>
          </a:p>
        </p:txBody>
      </p:sp>
      <p:pic>
        <p:nvPicPr>
          <p:cNvPr id="4" name="Рисунок 3" descr="домик для насекомых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32856"/>
            <a:ext cx="2987824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202383" y="650006"/>
            <a:ext cx="7970018" cy="1482850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</a:pPr>
            <a:r>
              <a:rPr lang="ru-RU" dirty="0" smtClean="0"/>
              <a:t>1. Солома или дерево: будет привлекать златоглазок, чьи личинки питаются многими вредителями: тлей, мучнистой росой, </a:t>
            </a:r>
            <a:r>
              <a:rPr lang="ru-RU" dirty="0" err="1" smtClean="0"/>
              <a:t>белокрылкой</a:t>
            </a:r>
            <a:r>
              <a:rPr lang="ru-RU" dirty="0" smtClean="0"/>
              <a:t>, яйцами клещей.</a:t>
            </a:r>
            <a:br>
              <a:rPr lang="ru-RU" dirty="0" smtClean="0"/>
            </a:br>
            <a:r>
              <a:rPr lang="ru-RU" dirty="0" smtClean="0"/>
              <a:t>2. Бамбуковые палочки: дают приют для одиночных пчел, которые опыляют первые цветы фруктовых деревьев, начиная с марта месяца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64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35756" y="188640"/>
            <a:ext cx="8684715" cy="63882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Мы разместим </a:t>
            </a:r>
            <a:r>
              <a:rPr lang="ru-RU" dirty="0"/>
              <a:t>этот домик </a:t>
            </a:r>
            <a:r>
              <a:rPr lang="ru-RU" dirty="0" smtClean="0"/>
              <a:t>на территории школы и в парке </a:t>
            </a:r>
            <a:r>
              <a:rPr lang="ru-RU" dirty="0"/>
              <a:t>и он обеспечит </a:t>
            </a:r>
            <a:r>
              <a:rPr lang="ru-RU" dirty="0" smtClean="0"/>
              <a:t>опыление трав, деревьев и </a:t>
            </a:r>
            <a:r>
              <a:rPr lang="ru-RU" dirty="0"/>
              <a:t>цветов, </a:t>
            </a:r>
            <a:r>
              <a:rPr lang="ru-RU" dirty="0" smtClean="0"/>
              <a:t>это поможет здоровью нашей </a:t>
            </a:r>
            <a:r>
              <a:rPr lang="ru-RU" dirty="0"/>
              <a:t>местной </a:t>
            </a:r>
            <a:r>
              <a:rPr lang="ru-RU" dirty="0" smtClean="0"/>
              <a:t>природы. Мы поставим  неподалеку от домика стенд про насекомых и лавочку, чтобы люди сидели и читали эту информацию</a:t>
            </a:r>
          </a:p>
        </p:txBody>
      </p:sp>
      <p:pic>
        <p:nvPicPr>
          <p:cNvPr id="24578" name="Picture 2" descr="&amp;scy;&amp;tcy;&amp;iecy;&amp;ncy;&amp;dcy; &amp;scy;&amp;tcy;&amp;ocy;&amp;kcy;&amp;ocy;&amp;vcy;&amp;ycy;&amp;iecy; &amp;fcy;&amp;ocy;&amp;tcy;&amp;ocy;, &amp;scy;&amp;tcy;&amp;iecy;&amp;ncy;&amp;dcy; RF &amp;icy;&amp;zcy;&amp;ocy;&amp;bcy;&amp;rcy;&amp;acy;&amp;zhcy;&amp;iecy;&amp;ncy;&amp;icy;&amp;yacy; &amp;icy; &amp;scy;&amp;tcy;&amp;iecy;&amp;ncy;&amp;dcy; &amp;scy;&amp;tcy;&amp;ocy;&amp;kcy;&amp;ocy;&amp;vcy;&amp;acy;&amp;yacy; &amp;fcy;&amp;ocy;&amp;tcy;&amp;ocy;&amp;gcy;&amp;rcy;&amp;acy;&amp;fcy;&amp;icy;&amp;yacy; - Dreams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51372"/>
            <a:ext cx="6288939" cy="420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25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716016" y="188640"/>
            <a:ext cx="4258816" cy="61926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стенде мы объясним, кто живет в нашем домике, и предупредим что если они захотят посмотреть поближе, то пусть возле него  двигаются медленно и не угрожающе, чтобы не беспокоить настороженных жителей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6" name="Picture 4" descr="&amp;Scy;&amp;tcy;&amp;iecy;&amp;ncy;&amp;dcy; &amp;vcy; &amp;ncy;&amp;acy;&amp;tscy;&amp;icy;&amp;ocy;&amp;ncy;&amp;acy;&amp;lcy;&amp;softcy;&amp;ncy;&amp;ocy;&amp;mcy; &amp;pcy;&amp;acy;&amp;rcy;&amp;kcy;&amp;iecy;; &amp;fcy;&amp;ocy;&amp;tcy;&amp;ocy; 339004, &amp;fcy;&amp;ocy;&amp;tcy;&amp;ocy;&amp;gcy;&amp;rcy;&amp;acy;&amp;fcy; &amp;Pcy;&amp;acy;&amp;rcy;&amp;ucy;&amp;shcy;&amp;icy;&amp;ncy; &amp;IEcy;&amp;vcy;&amp;gcy;&amp;iecy;&amp;ncy;&amp;icy;&amp;jcy;. &amp;Fcy;&amp;ocy;&amp;tcy;&amp;ocy;&amp;bcy;&amp;acy;&amp;ncy;&amp;kcy; &amp;Lcy;&amp;ocy;&amp;rcy;&amp;icy; - &amp;Pcy;&amp;rcy;&amp;ocy;&amp;dcy;&amp;acy;&amp;zhcy;&amp;acy; &amp;fcy;&amp;ocy;&amp;tcy;&amp;ocy;&amp;gcy;&amp;rcy;&amp;acy;&amp;fcy;&amp;icy;&amp;jcy;, &amp;icy;&amp;lcy;&amp;lcy;&amp;yucy;&amp;scy;&amp;tcy;&amp;rcy;&amp;acy;&amp;tscy;&amp;icy;&amp;jcy; &amp;icy; &amp;icy;&amp;zcy;&amp;ocy;&amp;bcy;&amp;rcy;&amp;acy;&amp;zhcy;&amp;iecy;&amp;ncy;&amp;icy;&amp;jcy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4" b="12111"/>
          <a:stretch/>
        </p:blipFill>
        <p:spPr bwMode="auto">
          <a:xfrm>
            <a:off x="0" y="22136"/>
            <a:ext cx="4621921" cy="6215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45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title"/>
          </p:nvPr>
        </p:nvSpPr>
        <p:spPr>
          <a:xfrm>
            <a:off x="501352" y="0"/>
            <a:ext cx="8391128" cy="15648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площадки будут выглядеть приблизительно так…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856984" cy="5920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862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вот так….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5233"/>
            <a:ext cx="8212693" cy="6156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51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8"/>
            <a:ext cx="9491907" cy="6881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684872"/>
            <a:ext cx="651251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Спасибо за внимание!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Users\2\Desktop\Экопаспорт\eko-beton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67" b="88567" l="3875" r="70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545" y="-315416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96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6" y="-24353"/>
            <a:ext cx="9152466" cy="6864351"/>
          </a:xfrm>
        </p:spPr>
      </p:pic>
    </p:spTree>
    <p:extLst>
      <p:ext uri="{BB962C8B-B14F-4D97-AF65-F5344CB8AC3E}">
        <p14:creationId xmlns:p14="http://schemas.microsoft.com/office/powerpoint/2010/main" val="6311095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40"/>
            <a:ext cx="9144002" cy="6888440"/>
          </a:xfr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24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61" y="-7654"/>
            <a:ext cx="9191638" cy="6865654"/>
          </a:xfrm>
        </p:spPr>
      </p:pic>
    </p:spTree>
    <p:extLst>
      <p:ext uri="{BB962C8B-B14F-4D97-AF65-F5344CB8AC3E}">
        <p14:creationId xmlns:p14="http://schemas.microsoft.com/office/powerpoint/2010/main" val="243049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544"/>
            <a:ext cx="5429221" cy="3619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3669" r="2185" b="5329"/>
          <a:stretch/>
        </p:blipFill>
        <p:spPr>
          <a:xfrm>
            <a:off x="3419872" y="3216864"/>
            <a:ext cx="5724128" cy="3641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374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59526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182693"/>
            <a:ext cx="4860032" cy="3647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729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/>
              <a:t>Озеленение территории 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-21000" y="548680"/>
            <a:ext cx="9036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Площадь </a:t>
            </a:r>
            <a:r>
              <a:rPr lang="ru-RU" sz="2400" dirty="0"/>
              <a:t>зеленых насаждений </a:t>
            </a:r>
            <a:r>
              <a:rPr lang="ru-RU" sz="2400" dirty="0" smtClean="0"/>
              <a:t>–  </a:t>
            </a:r>
            <a:r>
              <a:rPr lang="ru-RU" sz="2400" dirty="0"/>
              <a:t>7331,2 </a:t>
            </a:r>
            <a:r>
              <a:rPr lang="ru-RU" sz="2400" dirty="0" smtClean="0"/>
              <a:t>кв. м, что соответствует норме </a:t>
            </a:r>
            <a:r>
              <a:rPr lang="ru-RU" sz="2400" dirty="0"/>
              <a:t>– 30-40 </a:t>
            </a:r>
            <a:r>
              <a:rPr lang="ru-RU" sz="2400" dirty="0" err="1"/>
              <a:t>кв.метров</a:t>
            </a:r>
            <a:r>
              <a:rPr lang="ru-RU" sz="2400" dirty="0"/>
              <a:t> зеленых насаждений на ребенка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На территории растет 39 видов деревьев и кустарников</a:t>
            </a:r>
            <a:endParaRPr lang="ru-RU" sz="2400" dirty="0"/>
          </a:p>
        </p:txBody>
      </p:sp>
      <p:pic>
        <p:nvPicPr>
          <p:cNvPr id="2051" name="Picture 3" descr="IMG_99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0934"/>
            <a:ext cx="4646752" cy="350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G_25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28" y="1988840"/>
            <a:ext cx="5380340" cy="4046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22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845</TotalTime>
  <Words>271</Words>
  <Application>Microsoft Office PowerPoint</Application>
  <PresentationFormat>Экран (4:3)</PresentationFormat>
  <Paragraphs>30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Arial</vt:lpstr>
      <vt:lpstr>Georgia</vt:lpstr>
      <vt:lpstr>Monotype Corsiva</vt:lpstr>
      <vt:lpstr>Times New Roman</vt:lpstr>
      <vt:lpstr>Trebuchet MS</vt:lpstr>
      <vt:lpstr>Wingdings 2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Озеленение территории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Самые распространенные комнатные растения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Люди построили себе каменные дома, зато многие насекомые остались без дома</vt:lpstr>
      <vt:lpstr>Но человек не может прожить без природы, а значит, без насекомых</vt:lpstr>
      <vt:lpstr>Презентация PowerPoint</vt:lpstr>
      <vt:lpstr>Домики для разных насекомых</vt:lpstr>
      <vt:lpstr>Наш домик будет выглядеть так:</vt:lpstr>
      <vt:lpstr>Домик будет состоять из:</vt:lpstr>
      <vt:lpstr>Презентация PowerPoint</vt:lpstr>
      <vt:lpstr>Презентация PowerPoint</vt:lpstr>
      <vt:lpstr>Наши площадки будут выглядеть приблизительно так…</vt:lpstr>
      <vt:lpstr>И вот так….</vt:lpstr>
      <vt:lpstr>Спасибо за внимание!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 паспорт</dc:title>
  <dc:creator>Владислав Флориан</dc:creator>
  <cp:lastModifiedBy>1</cp:lastModifiedBy>
  <cp:revision>40</cp:revision>
  <dcterms:created xsi:type="dcterms:W3CDTF">2014-03-31T11:29:31Z</dcterms:created>
  <dcterms:modified xsi:type="dcterms:W3CDTF">2018-07-07T12:48:52Z</dcterms:modified>
</cp:coreProperties>
</file>